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72" r:id="rId5"/>
    <p:sldId id="264" r:id="rId6"/>
    <p:sldId id="274" r:id="rId7"/>
    <p:sldId id="273" r:id="rId8"/>
    <p:sldId id="265" r:id="rId9"/>
    <p:sldId id="261" r:id="rId10"/>
    <p:sldId id="263" r:id="rId11"/>
    <p:sldId id="266" r:id="rId12"/>
    <p:sldId id="271" r:id="rId13"/>
    <p:sldId id="275" r:id="rId14"/>
    <p:sldId id="267" r:id="rId15"/>
    <p:sldId id="276" r:id="rId16"/>
    <p:sldId id="277" r:id="rId17"/>
    <p:sldId id="278" r:id="rId18"/>
    <p:sldId id="279" r:id="rId19"/>
    <p:sldId id="270" r:id="rId20"/>
    <p:sldId id="280" r:id="rId21"/>
    <p:sldId id="268" r:id="rId22"/>
    <p:sldId id="26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>
        <p:scale>
          <a:sx n="108" d="100"/>
          <a:sy n="108" d="100"/>
        </p:scale>
        <p:origin x="7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-1235889056"/>
        <c:axId val="-1991838320"/>
      </c:barChart>
      <c:catAx>
        <c:axId val="-12358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991838320"/>
        <c:crosses val="autoZero"/>
        <c:auto val="1"/>
        <c:lblAlgn val="ctr"/>
        <c:lblOffset val="100"/>
        <c:noMultiLvlLbl val="0"/>
      </c:catAx>
      <c:valAx>
        <c:axId val="-1991838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2358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3"/>
          <c:y val="0.933914818427688"/>
          <c:w val="0.346787092885057"/>
          <c:h val="0.06329844311629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0001003688891"/>
          <c:y val="0.87157164847584"/>
          <c:w val="0.899999799262222"/>
          <c:h val="0.12842835152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0001003688891"/>
          <c:y val="0.87157164847584"/>
          <c:w val="0.899999799262222"/>
          <c:h val="0.12842835152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0288928"/>
        <c:axId val="-2076410976"/>
      </c:barChart>
      <c:catAx>
        <c:axId val="1540288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6410976"/>
        <c:crosses val="autoZero"/>
        <c:auto val="1"/>
        <c:lblAlgn val="ctr"/>
        <c:lblOffset val="100"/>
        <c:noMultiLvlLbl val="0"/>
      </c:catAx>
      <c:valAx>
        <c:axId val="-20764109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4028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9577296"/>
        <c:axId val="-781049568"/>
      </c:barChart>
      <c:catAx>
        <c:axId val="1539577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781049568"/>
        <c:crosses val="autoZero"/>
        <c:auto val="1"/>
        <c:lblAlgn val="ctr"/>
        <c:lblOffset val="100"/>
        <c:noMultiLvlLbl val="0"/>
      </c:catAx>
      <c:valAx>
        <c:axId val="-7810495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3957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EDUCATION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kumimoji="1" lang="en-US" altLang="zh-CN" sz="6600" b="1" dirty="0" smtClean="0">
                <a:solidFill>
                  <a:schemeClr val="bg1"/>
                </a:solidFill>
              </a:rPr>
              <a:t>TEMPLATE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年终总结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accent3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smtClean="0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5" y="2632304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1455" y="344083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71455" y="505789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 smtClean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2669440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9" name="图片 5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  <a:endParaRPr lang="en-US" altLang="zh-CN" sz="2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8" name="图片 7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1919</Words>
  <Application>Microsoft Macintosh PowerPoint</Application>
  <PresentationFormat>宽屏</PresentationFormat>
  <Paragraphs>149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Century Gothic</vt:lpstr>
      <vt:lpstr>Microsoft YaHei</vt:lpstr>
      <vt:lpstr>Segoe UI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Microsoft Office 用户</cp:lastModifiedBy>
  <cp:revision>156</cp:revision>
  <dcterms:created xsi:type="dcterms:W3CDTF">2015-09-05T08:54:39Z</dcterms:created>
  <dcterms:modified xsi:type="dcterms:W3CDTF">2015-11-17T08:51:55Z</dcterms:modified>
</cp:coreProperties>
</file>